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4" r:id="rId2"/>
    <p:sldId id="259" r:id="rId3"/>
    <p:sldId id="256" r:id="rId4"/>
    <p:sldId id="257" r:id="rId5"/>
    <p:sldId id="258" r:id="rId6"/>
    <p:sldId id="260" r:id="rId7"/>
    <p:sldId id="261" r:id="rId8"/>
    <p:sldId id="263" r:id="rId9"/>
    <p:sldId id="262" r:id="rId10"/>
    <p:sldId id="264" r:id="rId11"/>
    <p:sldId id="265" r:id="rId12"/>
    <p:sldId id="266" r:id="rId13"/>
    <p:sldId id="267" r:id="rId14"/>
    <p:sldId id="269" r:id="rId15"/>
    <p:sldId id="268" r:id="rId16"/>
    <p:sldId id="270" r:id="rId17"/>
    <p:sldId id="271" r:id="rId18"/>
    <p:sldId id="272" r:id="rId19"/>
    <p:sldId id="274" r:id="rId20"/>
    <p:sldId id="275" r:id="rId21"/>
    <p:sldId id="273" r:id="rId22"/>
    <p:sldId id="276" r:id="rId23"/>
    <p:sldId id="283" r:id="rId24"/>
    <p:sldId id="277" r:id="rId25"/>
    <p:sldId id="278" r:id="rId26"/>
    <p:sldId id="281" r:id="rId27"/>
    <p:sldId id="284" r:id="rId28"/>
    <p:sldId id="285" r:id="rId29"/>
    <p:sldId id="279" r:id="rId30"/>
    <p:sldId id="286" r:id="rId31"/>
    <p:sldId id="287" r:id="rId32"/>
    <p:sldId id="288" r:id="rId33"/>
    <p:sldId id="290" r:id="rId34"/>
    <p:sldId id="289" r:id="rId3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5" autoAdjust="0"/>
    <p:restoredTop sz="94660"/>
  </p:normalViewPr>
  <p:slideViewPr>
    <p:cSldViewPr snapToGrid="0">
      <p:cViewPr varScale="1">
        <p:scale>
          <a:sx n="77" d="100"/>
          <a:sy n="77" d="100"/>
        </p:scale>
        <p:origin x="7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ark, Connie" userId="73351e60-ad32-4085-a232-1d9f9b189479" providerId="ADAL" clId="{D6D05037-6C20-42C2-BB71-59B841A3CE1A}"/>
    <pc:docChg chg="delSld modSld sldOrd">
      <pc:chgData name="Clark, Connie" userId="73351e60-ad32-4085-a232-1d9f9b189479" providerId="ADAL" clId="{D6D05037-6C20-42C2-BB71-59B841A3CE1A}" dt="2024-09-22T23:33:39.419" v="2" actId="47"/>
      <pc:docMkLst>
        <pc:docMk/>
      </pc:docMkLst>
      <pc:sldChg chg="del">
        <pc:chgData name="Clark, Connie" userId="73351e60-ad32-4085-a232-1d9f9b189479" providerId="ADAL" clId="{D6D05037-6C20-42C2-BB71-59B841A3CE1A}" dt="2024-09-22T23:33:39.419" v="2" actId="47"/>
        <pc:sldMkLst>
          <pc:docMk/>
          <pc:sldMk cId="62078567" sldId="280"/>
        </pc:sldMkLst>
      </pc:sldChg>
      <pc:sldChg chg="del">
        <pc:chgData name="Clark, Connie" userId="73351e60-ad32-4085-a232-1d9f9b189479" providerId="ADAL" clId="{D6D05037-6C20-42C2-BB71-59B841A3CE1A}" dt="2024-09-22T23:33:39.419" v="2" actId="47"/>
        <pc:sldMkLst>
          <pc:docMk/>
          <pc:sldMk cId="1061919743" sldId="291"/>
        </pc:sldMkLst>
      </pc:sldChg>
      <pc:sldChg chg="del">
        <pc:chgData name="Clark, Connie" userId="73351e60-ad32-4085-a232-1d9f9b189479" providerId="ADAL" clId="{D6D05037-6C20-42C2-BB71-59B841A3CE1A}" dt="2024-09-22T23:33:39.419" v="2" actId="47"/>
        <pc:sldMkLst>
          <pc:docMk/>
          <pc:sldMk cId="3013420701" sldId="292"/>
        </pc:sldMkLst>
      </pc:sldChg>
      <pc:sldChg chg="del">
        <pc:chgData name="Clark, Connie" userId="73351e60-ad32-4085-a232-1d9f9b189479" providerId="ADAL" clId="{D6D05037-6C20-42C2-BB71-59B841A3CE1A}" dt="2024-09-22T23:33:39.419" v="2" actId="47"/>
        <pc:sldMkLst>
          <pc:docMk/>
          <pc:sldMk cId="2988841737" sldId="293"/>
        </pc:sldMkLst>
      </pc:sldChg>
      <pc:sldChg chg="del ord">
        <pc:chgData name="Clark, Connie" userId="73351e60-ad32-4085-a232-1d9f9b189479" providerId="ADAL" clId="{D6D05037-6C20-42C2-BB71-59B841A3CE1A}" dt="2024-09-22T23:33:39.419" v="2" actId="47"/>
        <pc:sldMkLst>
          <pc:docMk/>
          <pc:sldMk cId="2689042294" sldId="295"/>
        </pc:sldMkLst>
      </pc:sldChg>
    </pc:docChg>
  </pc:docChgLst>
  <pc:docChgLst>
    <pc:chgData name="Clark, Connie" userId="73351e60-ad32-4085-a232-1d9f9b189479" providerId="ADAL" clId="{DA713400-D2B9-4118-B21B-C7D3B5918171}"/>
    <pc:docChg chg="modSld sldOrd">
      <pc:chgData name="Clark, Connie" userId="73351e60-ad32-4085-a232-1d9f9b189479" providerId="ADAL" clId="{DA713400-D2B9-4118-B21B-C7D3B5918171}" dt="2024-05-22T01:57:26.548" v="8" actId="1076"/>
      <pc:docMkLst>
        <pc:docMk/>
      </pc:docMkLst>
      <pc:sldChg chg="addSp modSp mod ord">
        <pc:chgData name="Clark, Connie" userId="73351e60-ad32-4085-a232-1d9f9b189479" providerId="ADAL" clId="{DA713400-D2B9-4118-B21B-C7D3B5918171}" dt="2024-05-22T01:57:26.548" v="8" actId="1076"/>
        <pc:sldMkLst>
          <pc:docMk/>
          <pc:sldMk cId="2655343478" sldId="294"/>
        </pc:sldMkLst>
        <pc:spChg chg="add mod">
          <ac:chgData name="Clark, Connie" userId="73351e60-ad32-4085-a232-1d9f9b189479" providerId="ADAL" clId="{DA713400-D2B9-4118-B21B-C7D3B5918171}" dt="2024-05-22T01:57:26.548" v="8" actId="1076"/>
          <ac:spMkLst>
            <pc:docMk/>
            <pc:sldMk cId="2655343478" sldId="294"/>
            <ac:spMk id="3" creationId="{1546CC96-8A51-A972-C5A6-0E5B355070D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272585-9970-DEDF-43D6-AE937AE07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B192FF-0E32-F89B-3407-7259BF5973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E13E6C-C9E3-95E9-45AB-64BF5BEF4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B341-AE93-4E2B-BD20-0542D973655A}" type="datetimeFigureOut">
              <a:rPr lang="es-AR" smtClean="0"/>
              <a:t>22/9/2024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175D84-ECA4-1C14-DDC6-852BE8043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494223-8F6B-38B4-C60F-BB9CE624F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4C2BF-9AAE-4700-92CA-8F6360289E6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3615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BCA189-AE22-B8AB-8A24-19B222C2D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3DB0091-CB08-00F7-7F78-48B624AA69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EF8B64-6A28-D480-D131-467877EE1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B341-AE93-4E2B-BD20-0542D973655A}" type="datetimeFigureOut">
              <a:rPr lang="es-AR" smtClean="0"/>
              <a:t>22/9/2024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F04E2C-5313-2AF9-9635-D14055272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27C7A4-74D7-3D89-2B8B-C87F210EE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4C2BF-9AAE-4700-92CA-8F6360289E6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20045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864F4DE-6C07-76A3-0ECC-BE9E858527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4E70E3F-606A-39E7-58BE-9EA4A04506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EA33A23-A2C2-7AB7-6783-544EEB91B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B341-AE93-4E2B-BD20-0542D973655A}" type="datetimeFigureOut">
              <a:rPr lang="es-AR" smtClean="0"/>
              <a:t>22/9/2024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B5F1C20-FFF5-43CF-A70C-BCB9C7AB6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B4BB258-B3A4-6276-0611-444819812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4C2BF-9AAE-4700-92CA-8F6360289E6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26114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7AC4FE-F0C0-8E95-539F-1FAF3FC95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B91DD2-9991-3FE2-7EE4-88721165A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5E138C3-8FC5-69D1-39FB-07A8DD764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B341-AE93-4E2B-BD20-0542D973655A}" type="datetimeFigureOut">
              <a:rPr lang="es-AR" smtClean="0"/>
              <a:t>22/9/2024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459F6C-134F-DC1E-78C0-8E2D82008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49266B8-134A-BB69-F22D-BD22C7FE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4C2BF-9AAE-4700-92CA-8F6360289E6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12593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77A57B-7329-54EF-8793-7F5F626F8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5D06B9-CBDC-B38E-AB19-E5F9D316F5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A6F3B8-4955-C924-38BD-E62B0124B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B341-AE93-4E2B-BD20-0542D973655A}" type="datetimeFigureOut">
              <a:rPr lang="es-AR" smtClean="0"/>
              <a:t>22/9/2024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8AAA45-B0D8-93E6-5BAD-AA4CB4571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9628686-5646-9BA5-5417-43F552053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4C2BF-9AAE-4700-92CA-8F6360289E6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82743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4EBC4E-4FC2-5253-37DD-814606868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FD7DD4-4AE1-C750-DBB9-8340BF643C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E746817-BBF7-0B87-0874-B2A23D8679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3ABAB19-8A21-10F8-8FD2-A373D5C5F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B341-AE93-4E2B-BD20-0542D973655A}" type="datetimeFigureOut">
              <a:rPr lang="es-AR" smtClean="0"/>
              <a:t>22/9/2024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B7D08FA-9392-BB77-FFEC-9FA88D60F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AAB58C3-042A-1A81-A8FE-EB686E892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4C2BF-9AAE-4700-92CA-8F6360289E6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1561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0F267B-0BC6-8C27-8AFC-EFD64EB21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F1B1A80-D0C9-0F8C-CCCF-74CC90CC7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4FE6642-B483-D00E-069C-90909B9AB8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B3640F2-6508-5244-C42C-D244E71611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BCE75FD-6783-6A5A-42C6-15012186EA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BC74BC3-D3E0-2228-0BB1-27A659CD7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B341-AE93-4E2B-BD20-0542D973655A}" type="datetimeFigureOut">
              <a:rPr lang="es-AR" smtClean="0"/>
              <a:t>22/9/2024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4144F45-0AA2-2773-EA71-277DA2763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23C1E06-D2DE-E2D4-858C-E5EFB65A1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4C2BF-9AAE-4700-92CA-8F6360289E6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41101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DA4BA1-D633-2CB7-4B17-523790B2A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ED78205-B7AA-22F5-6FD2-DEE5EB04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B341-AE93-4E2B-BD20-0542D973655A}" type="datetimeFigureOut">
              <a:rPr lang="es-AR" smtClean="0"/>
              <a:t>22/9/2024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B8068A7-C9FA-DB23-B16E-D645A8EF9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EC41513-3D49-3F5B-105D-F1DAB206E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4C2BF-9AAE-4700-92CA-8F6360289E6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38790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5069381-F7EC-2254-5201-7FC42C8E9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B341-AE93-4E2B-BD20-0542D973655A}" type="datetimeFigureOut">
              <a:rPr lang="es-AR" smtClean="0"/>
              <a:t>22/9/2024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72B365C-FF9F-B875-7D5C-E3A8908F0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F9CE8C-759D-C99D-1D26-42629F122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4C2BF-9AAE-4700-92CA-8F6360289E6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06318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D8D6FF-B39E-A67D-A570-64A978097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75C0DB-2AB1-7EA3-0E91-12CEA25E7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D9D5EAE-D10E-2215-C162-EEA331976E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2C5E54A-67BC-B7D0-446A-B258017E6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B341-AE93-4E2B-BD20-0542D973655A}" type="datetimeFigureOut">
              <a:rPr lang="es-AR" smtClean="0"/>
              <a:t>22/9/2024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FF029E0-0AF4-36C6-81E9-4EE06D0E7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93BD63E-ED5D-F014-A7E3-1F81C587F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4C2BF-9AAE-4700-92CA-8F6360289E6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03778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C56094-EA78-8EEA-A8B3-3BCD7DB89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F3FEEDB-18CF-D847-728E-9572DC483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3CED18B-A02C-397A-241E-3A71985C6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9300006-D597-CB9A-67D7-0E5320133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B341-AE93-4E2B-BD20-0542D973655A}" type="datetimeFigureOut">
              <a:rPr lang="es-AR" smtClean="0"/>
              <a:t>22/9/2024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D73B9B7-11D3-CD04-F575-AED68AC16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F7B487F-F068-0523-28F3-EE301B24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4C2BF-9AAE-4700-92CA-8F6360289E6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76206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F5BA874-69B0-649F-3E60-1CC2CAC46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49D8F6D-5AB5-9A62-24D1-FDDF1ADB2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E81CF1-DCFC-511C-415C-072210D2C7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0B341-AE93-4E2B-BD20-0542D973655A}" type="datetimeFigureOut">
              <a:rPr lang="es-AR" smtClean="0"/>
              <a:t>22/9/2024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200031-C2A0-08E0-08FD-8E4E226DAE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F27CAB-B613-80D5-082D-A42F89D937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4C2BF-9AAE-4700-92CA-8F6360289E6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40268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546CC96-8A51-A972-C5A6-0E5B355070D7}"/>
              </a:ext>
            </a:extLst>
          </p:cNvPr>
          <p:cNvSpPr txBox="1"/>
          <p:nvPr/>
        </p:nvSpPr>
        <p:spPr>
          <a:xfrm>
            <a:off x="1255222" y="906088"/>
            <a:ext cx="118872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>
                <a:solidFill>
                  <a:srgbClr val="3C4043"/>
                </a:solidFill>
                <a:latin typeface="Roboto" panose="02000000000000000000" pitchFamily="2" charset="0"/>
              </a:rPr>
              <a:t>I</a:t>
            </a:r>
            <a:r>
              <a:rPr lang="es-ES" sz="32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ntroducimos en el  autoconocimiento</a:t>
            </a:r>
            <a:br>
              <a:rPr lang="es-ES" sz="3200" dirty="0"/>
            </a:br>
            <a:r>
              <a:rPr lang="es-ES" sz="32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y en el Liderazgo.</a:t>
            </a:r>
            <a:br>
              <a:rPr lang="es-ES" sz="3200" dirty="0"/>
            </a:br>
            <a:br>
              <a:rPr lang="es-ES" sz="3200" dirty="0"/>
            </a:br>
            <a:r>
              <a:rPr lang="es-ES" sz="32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Los objetivos de la clase se centraron en trabajar:</a:t>
            </a:r>
            <a:br>
              <a:rPr lang="es-ES" sz="3200" dirty="0"/>
            </a:br>
            <a:br>
              <a:rPr lang="es-ES" sz="3200" dirty="0"/>
            </a:br>
            <a:r>
              <a:rPr lang="es-ES" sz="32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  1. Habilidades del Poder en el entorno actual </a:t>
            </a:r>
            <a:br>
              <a:rPr lang="es-ES" sz="3200" dirty="0"/>
            </a:br>
            <a:r>
              <a:rPr lang="es-ES" sz="32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  2. Para que el Autoconocimiento </a:t>
            </a:r>
            <a:br>
              <a:rPr lang="es-ES" sz="3200" dirty="0"/>
            </a:br>
            <a:r>
              <a:rPr lang="es-ES" sz="32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  3. Desarrollo Personal/Profesional </a:t>
            </a:r>
            <a:br>
              <a:rPr lang="es-ES" sz="3200" dirty="0"/>
            </a:br>
            <a:r>
              <a:rPr lang="es-ES" sz="32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  4. El sentido del Liderazgo  </a:t>
            </a:r>
            <a:endParaRPr lang="es-AR" sz="3200" dirty="0"/>
          </a:p>
        </p:txBody>
      </p:sp>
    </p:spTree>
    <p:extLst>
      <p:ext uri="{BB962C8B-B14F-4D97-AF65-F5344CB8AC3E}">
        <p14:creationId xmlns:p14="http://schemas.microsoft.com/office/powerpoint/2010/main" val="2655343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239F590-32CD-9401-89F2-44AD04EC4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2" y="3795"/>
            <a:ext cx="12120438" cy="685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219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03232A8-C08D-C3FE-A5ED-46251CF16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15" y="246490"/>
            <a:ext cx="12080886" cy="661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489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D0A9DD1-1E64-6168-293F-42E24AED3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91" y="63610"/>
            <a:ext cx="11922234" cy="679439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F7D35A9-46EF-93B6-4E8A-51CE210049B0}"/>
              </a:ext>
            </a:extLst>
          </p:cNvPr>
          <p:cNvSpPr txBox="1"/>
          <p:nvPr/>
        </p:nvSpPr>
        <p:spPr>
          <a:xfrm>
            <a:off x="1630017" y="254441"/>
            <a:ext cx="1543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</a:rPr>
              <a:t>Ricardo Mayer</a:t>
            </a:r>
          </a:p>
        </p:txBody>
      </p:sp>
    </p:spTree>
    <p:extLst>
      <p:ext uri="{BB962C8B-B14F-4D97-AF65-F5344CB8AC3E}">
        <p14:creationId xmlns:p14="http://schemas.microsoft.com/office/powerpoint/2010/main" val="3118398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A252693-4011-6150-7D0E-F2C866332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1" y="22943"/>
            <a:ext cx="11826240" cy="683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38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5630F43-1744-A916-7CB8-F4A8DEB12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582"/>
            <a:ext cx="11974664" cy="666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98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FAF4A49-2535-0AAC-E454-4A8F28106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290" y="169486"/>
            <a:ext cx="5122710" cy="229246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5F1E2A2-5C1A-0BCE-6799-C306E50A3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040" y="1318954"/>
            <a:ext cx="5677564" cy="452443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7CFBCD1-D523-F23F-DB67-1F905248A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3898" y="2883455"/>
            <a:ext cx="4418102" cy="375933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DC556E7-8C4D-7ABC-CCF0-61D8AC6E4853}"/>
              </a:ext>
            </a:extLst>
          </p:cNvPr>
          <p:cNvSpPr txBox="1"/>
          <p:nvPr/>
        </p:nvSpPr>
        <p:spPr>
          <a:xfrm>
            <a:off x="812800" y="629920"/>
            <a:ext cx="1970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Resultados del Test</a:t>
            </a:r>
          </a:p>
        </p:txBody>
      </p:sp>
    </p:spTree>
    <p:extLst>
      <p:ext uri="{BB962C8B-B14F-4D97-AF65-F5344CB8AC3E}">
        <p14:creationId xmlns:p14="http://schemas.microsoft.com/office/powerpoint/2010/main" val="1407931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CB7737F-7DC9-B94C-5869-158643AFB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66" y="103368"/>
            <a:ext cx="11861283" cy="668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416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112ACBB-E454-B7E1-236B-7AED02D7B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7" y="111318"/>
            <a:ext cx="12119544" cy="6746682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F4617EAE-B27B-2448-4185-63D0A8DA2FE5}"/>
              </a:ext>
            </a:extLst>
          </p:cNvPr>
          <p:cNvSpPr/>
          <p:nvPr/>
        </p:nvSpPr>
        <p:spPr>
          <a:xfrm>
            <a:off x="10201523" y="310100"/>
            <a:ext cx="1208599" cy="81103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30895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6BF4E2C-AC97-78D9-AEE4-73A12FEA8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31" y="88792"/>
            <a:ext cx="11967313" cy="676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971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1EFC73E-1F83-C8AE-0CD8-1F5CA926D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86" y="71882"/>
            <a:ext cx="11584718" cy="668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90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0A5D6BD-DECF-1EC3-9572-4E6E88AB1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97" y="75773"/>
            <a:ext cx="11923777" cy="665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498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E4F850C-8AA1-0BA9-270C-44E10472D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88" y="24163"/>
            <a:ext cx="11961412" cy="683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599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74C215E-EED0-1194-A518-63F909C7E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761"/>
            <a:ext cx="12192000" cy="672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07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83D8AF4-7141-CB6A-9111-3C12BBBD3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83" y="160585"/>
            <a:ext cx="11993217" cy="664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5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F58DD58-FEF5-99E9-BD8D-5AD693959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36" y="59635"/>
            <a:ext cx="11935327" cy="673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19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5617095-DBF3-C4F5-30D0-DBF346988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67" y="138801"/>
            <a:ext cx="11675216" cy="647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9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764B4D4-1D84-C5AB-A6C0-2B3908C0B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970" y="1473099"/>
            <a:ext cx="6998060" cy="391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168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54F65E9-9109-09AE-7036-A32EFFCE7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39" y="179396"/>
            <a:ext cx="11823050" cy="657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5361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7C14A0A-0AD0-427B-3FE7-1BD7FBE6A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4" y="135172"/>
            <a:ext cx="11988532" cy="666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9270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B014959-923D-AA14-36FC-0587A6991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30" y="158217"/>
            <a:ext cx="11955924" cy="66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682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51817CA-9A1E-11D1-0F13-0F097C2A8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1" y="66501"/>
            <a:ext cx="11303917" cy="6724998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EF2929C-6F03-184C-790D-D4CA92F1BDF3}"/>
              </a:ext>
            </a:extLst>
          </p:cNvPr>
          <p:cNvSpPr/>
          <p:nvPr/>
        </p:nvSpPr>
        <p:spPr>
          <a:xfrm>
            <a:off x="10201523" y="310100"/>
            <a:ext cx="1208599" cy="81103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85109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0A3608B-3E89-7A98-CB2D-9723EC1AC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5" y="70970"/>
            <a:ext cx="11978873" cy="657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524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0F22822-29E2-6967-F53B-6EDB91C53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56" y="241618"/>
            <a:ext cx="11723426" cy="645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578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7EA4C37-F28F-AA17-8CC2-AC6F2F9B9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01" y="858741"/>
            <a:ext cx="11881899" cy="599926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83E4866-F56E-BB7F-F3EC-989DD6D27FC9}"/>
              </a:ext>
            </a:extLst>
          </p:cNvPr>
          <p:cNvSpPr txBox="1"/>
          <p:nvPr/>
        </p:nvSpPr>
        <p:spPr>
          <a:xfrm>
            <a:off x="1588523" y="246490"/>
            <a:ext cx="9325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Como afrontamos al mundo actual….. En permanente cambio, adquiriendo nuevas capacidades….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33CCE1AB-0AB8-E92F-F1F3-33A7D43C0FB4}"/>
              </a:ext>
            </a:extLst>
          </p:cNvPr>
          <p:cNvSpPr/>
          <p:nvPr/>
        </p:nvSpPr>
        <p:spPr>
          <a:xfrm>
            <a:off x="9613126" y="1773140"/>
            <a:ext cx="1208599" cy="81103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36155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5BCDC43-C203-F99F-CB83-2DF146227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08" y="302151"/>
            <a:ext cx="12036292" cy="655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095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75674E6-5531-9CA0-43FE-BD7EBEF66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50" y="103816"/>
            <a:ext cx="11881899" cy="675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922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31FF204-D1B6-4E23-C781-E43B6739A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693" y="609104"/>
            <a:ext cx="11039060" cy="624889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0AF44D1-AD8F-4605-E1A9-A7F5B3CA3959}"/>
              </a:ext>
            </a:extLst>
          </p:cNvPr>
          <p:cNvSpPr txBox="1"/>
          <p:nvPr/>
        </p:nvSpPr>
        <p:spPr>
          <a:xfrm>
            <a:off x="4484535" y="254443"/>
            <a:ext cx="230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Organizaciones AGILES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F39288D8-E424-FB12-CD64-F3741B44C42B}"/>
              </a:ext>
            </a:extLst>
          </p:cNvPr>
          <p:cNvSpPr/>
          <p:nvPr/>
        </p:nvSpPr>
        <p:spPr>
          <a:xfrm>
            <a:off x="10440062" y="623775"/>
            <a:ext cx="1208599" cy="81103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60545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F579E2C-3283-851B-28CB-F7E6456C6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72" y="113843"/>
            <a:ext cx="11990534" cy="666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616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36A833D-8723-69F2-B8FB-E1FECB0A8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84" y="206734"/>
            <a:ext cx="11978738" cy="665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4F83EE4B-213D-380E-272A-74D778A23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39" y="87465"/>
            <a:ext cx="11894332" cy="674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99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194BD65-41ED-89A1-E5DF-DE58CC52C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34" y="38760"/>
            <a:ext cx="11918739" cy="676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89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8223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D6A6C3A-DDEC-383C-BFD3-BC0B1CBAC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" y="124603"/>
            <a:ext cx="12136341" cy="673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208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9028</TotalTime>
  <Words>79</Words>
  <Application>Microsoft Office PowerPoint</Application>
  <PresentationFormat>Panorámica</PresentationFormat>
  <Paragraphs>5</Paragraphs>
  <Slides>34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Roboto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Clark, Connie</dc:creator>
  <cp:lastModifiedBy>Clark, Connie</cp:lastModifiedBy>
  <cp:revision>2</cp:revision>
  <dcterms:created xsi:type="dcterms:W3CDTF">2024-05-14T22:21:01Z</dcterms:created>
  <dcterms:modified xsi:type="dcterms:W3CDTF">2024-09-22T23:33:42Z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f52e709-27cd-4bee-a620-278331e736b2_Enabled">
    <vt:lpwstr>true</vt:lpwstr>
  </property>
  <property fmtid="{D5CDD505-2E9C-101B-9397-08002B2CF9AE}" pid="3" name="MSIP_Label_3f52e709-27cd-4bee-a620-278331e736b2_SetDate">
    <vt:lpwstr>2024-05-14T23:52:17Z</vt:lpwstr>
  </property>
  <property fmtid="{D5CDD505-2E9C-101B-9397-08002B2CF9AE}" pid="4" name="MSIP_Label_3f52e709-27cd-4bee-a620-278331e736b2_Method">
    <vt:lpwstr>Privileged</vt:lpwstr>
  </property>
  <property fmtid="{D5CDD505-2E9C-101B-9397-08002B2CF9AE}" pid="5" name="MSIP_Label_3f52e709-27cd-4bee-a620-278331e736b2_Name">
    <vt:lpwstr>3f52e709-27cd-4bee-a620-278331e736b2</vt:lpwstr>
  </property>
  <property fmtid="{D5CDD505-2E9C-101B-9397-08002B2CF9AE}" pid="6" name="MSIP_Label_3f52e709-27cd-4bee-a620-278331e736b2_SiteId">
    <vt:lpwstr>fee2180b-69b6-4afe-9f14-ccd70bd4c737</vt:lpwstr>
  </property>
  <property fmtid="{D5CDD505-2E9C-101B-9397-08002B2CF9AE}" pid="7" name="MSIP_Label_3f52e709-27cd-4bee-a620-278331e736b2_ActionId">
    <vt:lpwstr>96d082fc-a7c9-4f4b-a65f-4a81da470ccf</vt:lpwstr>
  </property>
  <property fmtid="{D5CDD505-2E9C-101B-9397-08002B2CF9AE}" pid="8" name="MSIP_Label_3f52e709-27cd-4bee-a620-278331e736b2_ContentBits">
    <vt:lpwstr>0</vt:lpwstr>
  </property>
</Properties>
</file>